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7" r:id="rId5"/>
    <p:sldId id="269" r:id="rId6"/>
    <p:sldId id="283" r:id="rId7"/>
    <p:sldId id="295" r:id="rId8"/>
    <p:sldId id="297" r:id="rId9"/>
    <p:sldId id="296" r:id="rId10"/>
    <p:sldId id="298" r:id="rId11"/>
    <p:sldId id="299" r:id="rId12"/>
    <p:sldId id="289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52D"/>
    <a:srgbClr val="014046"/>
    <a:srgbClr val="1A252D"/>
    <a:srgbClr val="062A30"/>
    <a:srgbClr val="02FF00"/>
    <a:srgbClr val="BFFCB5"/>
    <a:srgbClr val="0F262E"/>
    <a:srgbClr val="5CC73B"/>
    <a:srgbClr val="1C3D4A"/>
    <a:srgbClr val="295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4"/>
    <p:restoredTop sz="59477" autoAdjust="0"/>
  </p:normalViewPr>
  <p:slideViewPr>
    <p:cSldViewPr snapToGrid="0">
      <p:cViewPr varScale="1">
        <p:scale>
          <a:sx n="64" d="100"/>
          <a:sy n="64" d="100"/>
        </p:scale>
        <p:origin x="3274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ut Jacobs" userId="b4a7b44a3894ecea" providerId="LiveId" clId="{5F310CAD-FAE6-4F07-B5CF-C2ECBEE44294}"/>
    <pc:docChg chg="undo custSel modSld sldOrd">
      <pc:chgData name="Wout Jacobs" userId="b4a7b44a3894ecea" providerId="LiveId" clId="{5F310CAD-FAE6-4F07-B5CF-C2ECBEE44294}" dt="2025-05-14T09:59:12.161" v="578" actId="20577"/>
      <pc:docMkLst>
        <pc:docMk/>
      </pc:docMkLst>
      <pc:sldChg chg="modSp mod">
        <pc:chgData name="Wout Jacobs" userId="b4a7b44a3894ecea" providerId="LiveId" clId="{5F310CAD-FAE6-4F07-B5CF-C2ECBEE44294}" dt="2025-04-23T10:34:31.884" v="87" actId="27636"/>
        <pc:sldMkLst>
          <pc:docMk/>
          <pc:sldMk cId="1666974630" sldId="269"/>
        </pc:sldMkLst>
        <pc:spChg chg="mod">
          <ac:chgData name="Wout Jacobs" userId="b4a7b44a3894ecea" providerId="LiveId" clId="{5F310CAD-FAE6-4F07-B5CF-C2ECBEE44294}" dt="2025-04-23T10:34:31.884" v="87" actId="27636"/>
          <ac:spMkLst>
            <pc:docMk/>
            <pc:sldMk cId="1666974630" sldId="269"/>
            <ac:spMk id="3" creationId="{04212AF3-EED0-A348-9FF8-15D6680BC395}"/>
          </ac:spMkLst>
        </pc:spChg>
      </pc:sldChg>
      <pc:sldChg chg="modSp mod modNotesTx">
        <pc:chgData name="Wout Jacobs" userId="b4a7b44a3894ecea" providerId="LiveId" clId="{5F310CAD-FAE6-4F07-B5CF-C2ECBEE44294}" dt="2025-05-14T09:55:09.234" v="219" actId="20577"/>
        <pc:sldMkLst>
          <pc:docMk/>
          <pc:sldMk cId="1118714194" sldId="295"/>
        </pc:sldMkLst>
        <pc:spChg chg="mod">
          <ac:chgData name="Wout Jacobs" userId="b4a7b44a3894ecea" providerId="LiveId" clId="{5F310CAD-FAE6-4F07-B5CF-C2ECBEE44294}" dt="2025-05-14T09:54:59.766" v="218" actId="15"/>
          <ac:spMkLst>
            <pc:docMk/>
            <pc:sldMk cId="1118714194" sldId="295"/>
            <ac:spMk id="3" creationId="{B490D093-8E69-328A-DB24-16E29BC6BA00}"/>
          </ac:spMkLst>
        </pc:spChg>
      </pc:sldChg>
      <pc:sldChg chg="modSp mod ord">
        <pc:chgData name="Wout Jacobs" userId="b4a7b44a3894ecea" providerId="LiveId" clId="{5F310CAD-FAE6-4F07-B5CF-C2ECBEE44294}" dt="2025-05-14T09:59:12.161" v="578" actId="20577"/>
        <pc:sldMkLst>
          <pc:docMk/>
          <pc:sldMk cId="788399534" sldId="296"/>
        </pc:sldMkLst>
        <pc:spChg chg="mod">
          <ac:chgData name="Wout Jacobs" userId="b4a7b44a3894ecea" providerId="LiveId" clId="{5F310CAD-FAE6-4F07-B5CF-C2ECBEE44294}" dt="2025-05-14T09:59:12.161" v="578" actId="20577"/>
          <ac:spMkLst>
            <pc:docMk/>
            <pc:sldMk cId="788399534" sldId="296"/>
            <ac:spMk id="3" creationId="{453DC052-7486-81A6-7679-91F4AE53F8EE}"/>
          </ac:spMkLst>
        </pc:spChg>
      </pc:sldChg>
      <pc:sldChg chg="modSp mod ord">
        <pc:chgData name="Wout Jacobs" userId="b4a7b44a3894ecea" providerId="LiveId" clId="{5F310CAD-FAE6-4F07-B5CF-C2ECBEE44294}" dt="2025-05-14T09:57:21.887" v="430" actId="27636"/>
        <pc:sldMkLst>
          <pc:docMk/>
          <pc:sldMk cId="2712729419" sldId="297"/>
        </pc:sldMkLst>
        <pc:spChg chg="mod">
          <ac:chgData name="Wout Jacobs" userId="b4a7b44a3894ecea" providerId="LiveId" clId="{5F310CAD-FAE6-4F07-B5CF-C2ECBEE44294}" dt="2025-05-14T09:57:21.887" v="430" actId="27636"/>
          <ac:spMkLst>
            <pc:docMk/>
            <pc:sldMk cId="2712729419" sldId="297"/>
            <ac:spMk id="3" creationId="{10CFD077-D59B-F7C9-3C41-A3213029D187}"/>
          </ac:spMkLst>
        </pc:spChg>
      </pc:sldChg>
      <pc:sldChg chg="modSp mod">
        <pc:chgData name="Wout Jacobs" userId="b4a7b44a3894ecea" providerId="LiveId" clId="{5F310CAD-FAE6-4F07-B5CF-C2ECBEE44294}" dt="2025-05-14T09:53:16.789" v="91" actId="20577"/>
        <pc:sldMkLst>
          <pc:docMk/>
          <pc:sldMk cId="1778671558" sldId="299"/>
        </pc:sldMkLst>
        <pc:spChg chg="mod">
          <ac:chgData name="Wout Jacobs" userId="b4a7b44a3894ecea" providerId="LiveId" clId="{5F310CAD-FAE6-4F07-B5CF-C2ECBEE44294}" dt="2025-05-14T09:53:16.789" v="91" actId="20577"/>
          <ac:spMkLst>
            <pc:docMk/>
            <pc:sldMk cId="1778671558" sldId="299"/>
            <ac:spMk id="3" creationId="{7A1EF0CE-09C1-D5A8-A785-7AB53FF754B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935DC8-683F-4D8A-8435-A1F92EFDC0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B1830-4A59-4FFE-BE05-CDFBFBFE7C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8BA32-FDC0-4157-B7A1-CEFD42459C8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46D3C-C869-41DA-854B-51B9813C3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46549-D71E-4A2A-876B-386E55D58E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0ECA8-B8E6-4FAE-9879-D0B8405ED8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28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5EFC0-1C40-4490-849C-3C87F93DC4F2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CD287-2553-49D7-9A1F-9FF485C82D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CD287-2553-49D7-9A1F-9FF485C82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>
            <a:extLst>
              <a:ext uri="{FF2B5EF4-FFF2-40B4-BE49-F238E27FC236}">
                <a16:creationId xmlns:a16="http://schemas.microsoft.com/office/drawing/2014/main" id="{470EA096-571C-4B7E-A71B-E2EF09916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57" y="1053317"/>
            <a:ext cx="11830928" cy="4751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pic>
        <p:nvPicPr>
          <p:cNvPr id="5" name="Afbeelding 6">
            <a:extLst>
              <a:ext uri="{FF2B5EF4-FFF2-40B4-BE49-F238E27FC236}">
                <a16:creationId xmlns:a16="http://schemas.microsoft.com/office/drawing/2014/main" id="{0FA17D03-63FB-42C4-9CBD-4F0F5DBE3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328363"/>
            <a:ext cx="1491176" cy="404406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D2FC2D3E-61BD-4363-9EE2-08BEC0D047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08" y="5984211"/>
            <a:ext cx="2307101" cy="674471"/>
          </a:xfrm>
          <a:prstGeom prst="rect">
            <a:avLst/>
          </a:prstGeom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E97BDCB-0758-4CE8-9E6A-08C2D50ED456}"/>
              </a:ext>
            </a:extLst>
          </p:cNvPr>
          <p:cNvCxnSpPr>
            <a:cxnSpLocks/>
          </p:cNvCxnSpPr>
          <p:nvPr userDrawn="1"/>
        </p:nvCxnSpPr>
        <p:spPr>
          <a:xfrm>
            <a:off x="175257" y="6314028"/>
            <a:ext cx="23903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2A02D6-7E8E-468D-A7AE-199A0543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721" y="3068998"/>
            <a:ext cx="9360000" cy="720000"/>
          </a:xfrm>
          <a:effectLst/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0A160-9727-49F3-9589-762C3A809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57" y="6383285"/>
            <a:ext cx="2390360" cy="360000"/>
          </a:xfrm>
          <a:ln>
            <a:noFill/>
          </a:ln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buNone/>
              <a:defRPr lang="en-US" sz="1600" b="0" i="0" kern="1200" spc="100" dirty="0">
                <a:solidFill>
                  <a:schemeClr val="tx1"/>
                </a:solidFill>
                <a:latin typeface="Montserrat Medium" pitchFamily="2" charset="77"/>
                <a:ea typeface="Montserrat Medium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C0C43D5-B8E9-47B1-9324-D44BAAC299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7600" y="6042385"/>
            <a:ext cx="1068017" cy="180000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 algn="r" defTabSz="914400" rtl="0" eaLnBrk="1" latinLnBrk="0" hangingPunct="1">
              <a:buNone/>
              <a:defRPr lang="en-US" sz="1000" b="0" i="0" kern="1200" spc="100" dirty="0">
                <a:solidFill>
                  <a:schemeClr val="tx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48EEB45-BE5E-4FB3-8435-D7DE8AA0CA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1" y="6042385"/>
            <a:ext cx="1257671" cy="180000"/>
          </a:xfrm>
          <a:ln>
            <a:noFill/>
          </a:ln>
        </p:spPr>
        <p:txBody>
          <a:bodyPr wrap="square" lIns="0" tIns="0" bIns="0">
            <a:noAutofit/>
          </a:bodyPr>
          <a:lstStyle>
            <a:lvl1pPr marL="0" indent="0" algn="l" defTabSz="914400" rtl="0" eaLnBrk="1" latinLnBrk="0" hangingPunct="1">
              <a:buNone/>
              <a:defRPr lang="en-US" sz="1000" b="0" i="0" kern="1200" spc="100" dirty="0">
                <a:solidFill>
                  <a:schemeClr val="tx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 dirty="0"/>
              <a:t>Date 00/00/00</a:t>
            </a:r>
          </a:p>
        </p:txBody>
      </p:sp>
    </p:spTree>
    <p:extLst>
      <p:ext uri="{BB962C8B-B14F-4D97-AF65-F5344CB8AC3E}">
        <p14:creationId xmlns:p14="http://schemas.microsoft.com/office/powerpoint/2010/main" val="1748432347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 left_Dark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342000" y="306000"/>
            <a:ext cx="6235200" cy="62388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FB691CC-B387-1994-118E-90299F47C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5088" y="3643200"/>
            <a:ext cx="4644000" cy="2901600"/>
          </a:xfrm>
        </p:spPr>
        <p:txBody>
          <a:bodyPr>
            <a:normAutofit/>
          </a:bodyPr>
          <a:lstStyle>
            <a:lvl1pPr marL="230400" indent="-230400"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458C3CC2-CA19-716D-AAB2-48B4D5B21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5088" y="2545200"/>
            <a:ext cx="4644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0313135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4 images_Dark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5662800" y="262800"/>
            <a:ext cx="3018656" cy="30204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? Shape Format &gt; Shape Fill &gt; Picture… &gt; Picture Format &gt; Crop &gt; Fill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A813C9-975C-4ED4-BE12-90C4CDA2CD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3646800"/>
            <a:ext cx="4644000" cy="2901600"/>
          </a:xfrm>
        </p:spPr>
        <p:txBody>
          <a:bodyPr>
            <a:normAutofit/>
          </a:bodyPr>
          <a:lstStyle>
            <a:lvl1pPr>
              <a:buClr>
                <a:schemeClr val="bg2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A53F23-EDF5-4C0C-9159-2EE0452A3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01" y="2548800"/>
            <a:ext cx="4644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Online Image Placeholder 6">
            <a:extLst>
              <a:ext uri="{FF2B5EF4-FFF2-40B4-BE49-F238E27FC236}">
                <a16:creationId xmlns:a16="http://schemas.microsoft.com/office/drawing/2014/main" id="{ED25EBB1-F917-4E45-A37F-82BA8762E17E}"/>
              </a:ext>
            </a:extLst>
          </p:cNvPr>
          <p:cNvSpPr>
            <a:spLocks noGrp="1" noChangeAspect="1"/>
          </p:cNvSpPr>
          <p:nvPr>
            <p:ph type="clipArt" sz="quarter" idx="15" hasCustomPrompt="1"/>
          </p:nvPr>
        </p:nvSpPr>
        <p:spPr>
          <a:xfrm>
            <a:off x="8910000" y="262800"/>
            <a:ext cx="3018656" cy="3020400"/>
          </a:xfrm>
          <a:prstGeom prst="roundRect">
            <a:avLst>
              <a:gd name="adj" fmla="val 8824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? Shape Format &gt; Shape Fill &gt; Picture… &gt; Picture Format &gt; Crop &gt; Fill</a:t>
            </a:r>
          </a:p>
        </p:txBody>
      </p:sp>
      <p:sp>
        <p:nvSpPr>
          <p:cNvPr id="13" name="Online Image Placeholder 6">
            <a:extLst>
              <a:ext uri="{FF2B5EF4-FFF2-40B4-BE49-F238E27FC236}">
                <a16:creationId xmlns:a16="http://schemas.microsoft.com/office/drawing/2014/main" id="{226F9AAB-4CE6-4E8F-AEC7-9884298E562A}"/>
              </a:ext>
            </a:extLst>
          </p:cNvPr>
          <p:cNvSpPr>
            <a:spLocks noGrp="1" noChangeAspect="1"/>
          </p:cNvSpPr>
          <p:nvPr>
            <p:ph type="clipArt" sz="quarter" idx="16" hasCustomPrompt="1"/>
          </p:nvPr>
        </p:nvSpPr>
        <p:spPr>
          <a:xfrm>
            <a:off x="5662800" y="3524400"/>
            <a:ext cx="3018656" cy="3020400"/>
          </a:xfrm>
          <a:prstGeom prst="roundRect">
            <a:avLst>
              <a:gd name="adj" fmla="val 8824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? Shape Format &gt; Shape Fill &gt; Picture… &gt; Picture Format &gt; Crop &gt; Fill</a:t>
            </a:r>
          </a:p>
        </p:txBody>
      </p:sp>
      <p:sp>
        <p:nvSpPr>
          <p:cNvPr id="14" name="Online Image Placeholder 6">
            <a:extLst>
              <a:ext uri="{FF2B5EF4-FFF2-40B4-BE49-F238E27FC236}">
                <a16:creationId xmlns:a16="http://schemas.microsoft.com/office/drawing/2014/main" id="{62A306D3-6FAD-40A7-9614-3F9596E3C77F}"/>
              </a:ext>
            </a:extLst>
          </p:cNvPr>
          <p:cNvSpPr>
            <a:spLocks noGrp="1" noChangeAspect="1"/>
          </p:cNvSpPr>
          <p:nvPr>
            <p:ph type="clipArt" sz="quarter" idx="17" hasCustomPrompt="1"/>
          </p:nvPr>
        </p:nvSpPr>
        <p:spPr>
          <a:xfrm>
            <a:off x="8910000" y="3524400"/>
            <a:ext cx="3018656" cy="3020400"/>
          </a:xfrm>
          <a:prstGeom prst="roundRect">
            <a:avLst>
              <a:gd name="adj" fmla="val 8824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? Shape Format &gt; Shape Fill &gt; Picture… &gt; Picture Format &gt; Crop &gt; Fill</a:t>
            </a:r>
          </a:p>
        </p:txBody>
      </p:sp>
    </p:spTree>
    <p:extLst>
      <p:ext uri="{BB962C8B-B14F-4D97-AF65-F5344CB8AC3E}">
        <p14:creationId xmlns:p14="http://schemas.microsoft.com/office/powerpoint/2010/main" val="228796724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817A-6566-4364-B746-2C06AA769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752000"/>
            <a:ext cx="4644000" cy="579600"/>
          </a:xfrm>
        </p:spPr>
        <p:txBody>
          <a:bodyPr/>
          <a:lstStyle>
            <a:lvl1pPr>
              <a:defRPr/>
            </a:lvl1pPr>
          </a:lstStyle>
          <a:p>
            <a:r>
              <a:rPr lang="en-US" err="1"/>
              <a:t>Titel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92237F-D1B1-4BE1-88FB-ADEF045C4AB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4000" y="158400"/>
            <a:ext cx="11912400" cy="4237200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5"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3899F-DF00-418D-A35C-73537ED73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5432400"/>
            <a:ext cx="5266800" cy="10152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C5360C0-C197-48D4-9ED9-373DA3F039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9600" y="5432400"/>
            <a:ext cx="5266800" cy="10152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2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ntents and 2 images - Dark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144000" y="144000"/>
            <a:ext cx="5936400" cy="43380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8" name="Online Image Placeholder 6">
            <a:extLst>
              <a:ext uri="{FF2B5EF4-FFF2-40B4-BE49-F238E27FC236}">
                <a16:creationId xmlns:a16="http://schemas.microsoft.com/office/drawing/2014/main" id="{E5DCC9A1-823B-4024-88D8-B92A5B080583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6206400" y="144000"/>
            <a:ext cx="5842800" cy="4338000"/>
          </a:xfrm>
          <a:prstGeom prst="roundRect">
            <a:avLst>
              <a:gd name="adj" fmla="val 8824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7EA94E77-39AF-49DA-9098-93A528619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726800"/>
            <a:ext cx="4644000" cy="579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FAA5A-6C1D-4C1B-AC59-CEBABBB82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428800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1. Subtitle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30EE4A7-16BE-49DE-943A-456948BBB7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5733600"/>
            <a:ext cx="3344400" cy="732000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D28DCA0-56E9-4698-BDB0-C95D6C8C3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4200" y="5428800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2. Subtitle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BDC95E3-9133-4975-9575-7133C42F8A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4200" y="5733600"/>
            <a:ext cx="3344400" cy="732000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Lorem ipsum dolor sit amet, consectetuer adipiscing elit. Maecenas porttitor congue massa.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6965A2-CD97-4502-989F-0B68D7D541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17200" y="5428800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3. Subtitle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0369BD5-38B5-4F85-9442-C40A7DB4A2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7200" y="5733600"/>
            <a:ext cx="3344400" cy="732000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0036899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817A-6566-4364-B746-2C06AA769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6800"/>
            <a:ext cx="4644000" cy="57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73F856-BBF6-4133-9CF1-55E0E446B9CC}"/>
              </a:ext>
            </a:extLst>
          </p:cNvPr>
          <p:cNvSpPr/>
          <p:nvPr userDrawn="1"/>
        </p:nvSpPr>
        <p:spPr>
          <a:xfrm>
            <a:off x="151200" y="1317600"/>
            <a:ext cx="11916000" cy="5392800"/>
          </a:xfrm>
          <a:prstGeom prst="roundRect">
            <a:avLst>
              <a:gd name="adj" fmla="val 7855"/>
            </a:avLst>
          </a:prstGeom>
          <a:solidFill>
            <a:srgbClr val="062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2AB26-8646-4CE8-813B-9BA46D147F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2" y="1934408"/>
            <a:ext cx="6069968" cy="41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70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3BBC-679A-406D-836F-D5C24F4D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44A3632-1E54-4677-993A-8593CDD452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2241279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1.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AEABBD-A8B7-4F55-A11D-1B0DD752E6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2546078"/>
            <a:ext cx="3344400" cy="26634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985BC19-EE39-458A-9A4E-D1D06A5951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7800" y="2241279"/>
            <a:ext cx="3344400" cy="295275"/>
          </a:xfrm>
          <a:noFill/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2.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8AC723-CD14-4132-A221-CA59737963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47800" y="2546079"/>
            <a:ext cx="3344400" cy="2663424"/>
          </a:xfrm>
          <a:noFill/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D8630D-CA2A-4562-9F81-9E8FD783D4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600" y="2241279"/>
            <a:ext cx="3344400" cy="295275"/>
          </a:xfrm>
          <a:noFill/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3. 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D6820FA-1319-4B78-8057-77FBEEA80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600" y="2546079"/>
            <a:ext cx="3344400" cy="2663424"/>
          </a:xfrm>
          <a:noFill/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0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s - Dark">
    <p:bg>
      <p:bgPr>
        <a:solidFill>
          <a:srgbClr val="062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3BBC-679A-406D-836F-D5C24F4D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44A3632-1E54-4677-993A-8593CDD452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2241279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Montserrat Medium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1.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AEABBD-A8B7-4F55-A11D-1B0DD752E6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2546079"/>
            <a:ext cx="3344400" cy="26634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77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985BC19-EE39-458A-9A4E-D1D06A5951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7800" y="2241279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2"/>
                </a:solidFill>
                <a:latin typeface="Montserrat Medium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2.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8AC723-CD14-4132-A221-CA59737963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47800" y="2546080"/>
            <a:ext cx="3344400" cy="2663424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D8630D-CA2A-4562-9F81-9E8FD783D4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600" y="2241279"/>
            <a:ext cx="3344400" cy="295275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2"/>
                </a:solidFill>
                <a:latin typeface="Montserrat Medium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3. 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D6820FA-1319-4B78-8057-77FBEEA800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5600" y="2546079"/>
            <a:ext cx="3344400" cy="2663424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Poppins" pitchFamily="2" charset="77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44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3BBC-679A-406D-836F-D5C24F4D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8C577-576C-4AFB-BB7E-6CE01C598E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800000"/>
            <a:ext cx="3441237" cy="4320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1600" b="0" i="0">
                <a:latin typeface="Montserrat" pitchFamily="2" charset="77"/>
                <a:cs typeface="Poppins" pitchFamily="2" charset="77"/>
              </a:defRPr>
            </a:lvl1pPr>
            <a:lvl2pPr marL="457200" indent="0">
              <a:buFont typeface="Arial" panose="020B0604020202020204" pitchFamily="34" charset="0"/>
              <a:buNone/>
              <a:defRPr sz="1100" b="0" i="0">
                <a:latin typeface="Montserrat" pitchFamily="2" charset="77"/>
                <a:cs typeface="Poppins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magna eros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64E0E9-E576-49CD-96F0-E549438F1B9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438763" y="1800000"/>
            <a:ext cx="3441237" cy="4320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1600" b="0" i="0">
                <a:latin typeface="Montserrat" pitchFamily="2" charset="77"/>
                <a:cs typeface="Poppins" pitchFamily="2" charset="77"/>
              </a:defRPr>
            </a:lvl1pPr>
            <a:lvl2pPr marL="457200" indent="0">
              <a:buFont typeface="Arial" panose="020B0604020202020204" pitchFamily="34" charset="0"/>
              <a:buNone/>
              <a:defRPr sz="1100" b="0" i="0">
                <a:latin typeface="Montserrat" pitchFamily="2" charset="77"/>
                <a:cs typeface="Poppins" pitchFamily="2" charset="77"/>
              </a:defRPr>
            </a:lvl2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C33823F-FBD9-472D-A370-FCF91EA3C52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9563" y="1800000"/>
            <a:ext cx="3441237" cy="4320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1600" b="0" i="0">
                <a:latin typeface="Montserrat" pitchFamily="2" charset="77"/>
                <a:cs typeface="Poppins" pitchFamily="2" charset="77"/>
              </a:defRPr>
            </a:lvl1pPr>
            <a:lvl2pPr marL="457200" indent="0">
              <a:buFont typeface="Arial" panose="020B0604020202020204" pitchFamily="34" charset="0"/>
              <a:buNone/>
              <a:defRPr sz="1100" b="0" i="0">
                <a:latin typeface="Montserrat" pitchFamily="2" charset="77"/>
                <a:cs typeface="Poppins" pitchFamily="2" charset="77"/>
              </a:defRPr>
            </a:lvl2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5295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4AAD-9AA4-44F7-A0E5-35DC8FAE2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400" y="619200"/>
            <a:ext cx="5050800" cy="842400"/>
          </a:xfrm>
        </p:spPr>
        <p:txBody>
          <a:bodyPr lIns="0" tIns="190800" rIns="0" bIns="0" anchor="t" anchorCtr="0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FC464A-A9A4-44C4-86A5-A46A866EE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400" y="2790000"/>
            <a:ext cx="10411200" cy="2671200"/>
          </a:xfrm>
        </p:spPr>
        <p:txBody>
          <a:bodyPr numCol="3" spcCol="547200"/>
          <a:lstStyle>
            <a:lvl1pPr marL="0" indent="0" algn="l">
              <a:buFont typeface="Arial" panose="020B0604020202020204" pitchFamily="34" charset="0"/>
              <a:buNone/>
              <a:defRPr sz="1100" b="0" i="0">
                <a:latin typeface="Montserrat" pitchFamily="2" charset="77"/>
                <a:cs typeface="Poppins" pitchFamily="2" charset="77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urna.Nunc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urna.Nunc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C82CC0-8FD7-44F3-808F-0F5DB4732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400" y="2264400"/>
            <a:ext cx="1218029" cy="309600"/>
          </a:xfrm>
        </p:spPr>
        <p:txBody>
          <a:bodyPr lIns="0" rIns="0" numCol="3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000" b="0" i="0">
                <a:latin typeface="Montserrat" pitchFamily="2" charset="77"/>
                <a:cs typeface="Poppins" pitchFamily="2" charset="77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53874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4AAD-9AA4-44F7-A0E5-35DC8FAE2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8400" y="619200"/>
            <a:ext cx="5050800" cy="842400"/>
          </a:xfrm>
        </p:spPr>
        <p:txBody>
          <a:bodyPr lIns="0" tIns="190800" rIns="0" bIns="0" anchor="t" anchorCtr="0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FC464A-A9A4-44C4-86A5-A46A866EE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399" y="2790000"/>
            <a:ext cx="10813509" cy="2671200"/>
          </a:xfrm>
        </p:spPr>
        <p:txBody>
          <a:bodyPr numCol="2" spcCol="547200"/>
          <a:lstStyle>
            <a:lvl1pPr marL="0" indent="0" algn="l">
              <a:buFont typeface="Arial" panose="020B0604020202020204" pitchFamily="34" charset="0"/>
              <a:buNone/>
              <a:defRPr sz="1100" b="0" i="0">
                <a:latin typeface="Montserrat" pitchFamily="2" charset="77"/>
                <a:cs typeface="Poppins" pitchFamily="2" charset="77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urna.Nunc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Nunc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est. </a:t>
            </a:r>
            <a:r>
              <a:rPr lang="en-US" err="1"/>
              <a:t>Vivamus</a:t>
            </a:r>
            <a:r>
              <a:rPr lang="en-US"/>
              <a:t> a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0"/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Proin pharetra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pede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orci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C82CC0-8FD7-44F3-808F-0F5DB4732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400" y="2264400"/>
            <a:ext cx="1265096" cy="309600"/>
          </a:xfrm>
        </p:spPr>
        <p:txBody>
          <a:bodyPr lIns="0" rIns="0" numCol="3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000" b="0" i="0">
                <a:latin typeface="Montserrat" pitchFamily="2" charset="77"/>
                <a:cs typeface="Poppins" pitchFamily="2" charset="77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35946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bg>
      <p:bgPr>
        <a:solidFill>
          <a:srgbClr val="1A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4">
            <a:extLst>
              <a:ext uri="{FF2B5EF4-FFF2-40B4-BE49-F238E27FC236}">
                <a16:creationId xmlns:a16="http://schemas.microsoft.com/office/drawing/2014/main" id="{D7D80F1E-C88A-45E6-87ED-97156E20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1" y="1053318"/>
            <a:ext cx="11830928" cy="4746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E97BDCB-0758-4CE8-9E6A-08C2D50ED456}"/>
              </a:ext>
            </a:extLst>
          </p:cNvPr>
          <p:cNvCxnSpPr>
            <a:cxnSpLocks/>
          </p:cNvCxnSpPr>
          <p:nvPr userDrawn="1"/>
        </p:nvCxnSpPr>
        <p:spPr>
          <a:xfrm>
            <a:off x="175257" y="6314028"/>
            <a:ext cx="23903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2A02D6-7E8E-468D-A7AE-199A0543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721" y="3068998"/>
            <a:ext cx="9360000" cy="720000"/>
          </a:xfrm>
          <a:effectLst/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0A160-9727-49F3-9589-762C3A809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57" y="6383285"/>
            <a:ext cx="2390360" cy="360000"/>
          </a:xfrm>
          <a:ln>
            <a:noFill/>
          </a:ln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buNone/>
              <a:defRPr lang="en-US" sz="1600" b="0" i="0" kern="1200" spc="100" dirty="0">
                <a:solidFill>
                  <a:schemeClr val="bg1"/>
                </a:solidFill>
                <a:latin typeface="Montserrat Medium" pitchFamily="2" charset="77"/>
                <a:ea typeface="Montserrat Medium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C0C43D5-B8E9-47B1-9324-D44BAAC299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7600" y="6042385"/>
            <a:ext cx="1068017" cy="180000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 algn="r" defTabSz="914400" rtl="0" eaLnBrk="1" latinLnBrk="0" hangingPunct="1">
              <a:buNone/>
              <a:defRPr lang="en-US" sz="1000" b="0" i="0" kern="1200" spc="100" dirty="0">
                <a:solidFill>
                  <a:schemeClr val="bg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48EEB45-BE5E-4FB3-8435-D7DE8AA0CA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1" y="6042385"/>
            <a:ext cx="1257671" cy="180000"/>
          </a:xfrm>
          <a:ln>
            <a:noFill/>
          </a:ln>
        </p:spPr>
        <p:txBody>
          <a:bodyPr wrap="square" lIns="0" tIns="0" bIns="0">
            <a:noAutofit/>
          </a:bodyPr>
          <a:lstStyle>
            <a:lvl1pPr marL="0" indent="0" algn="l" defTabSz="914400" rtl="0" eaLnBrk="1" latinLnBrk="0" hangingPunct="1">
              <a:buNone/>
              <a:defRPr lang="en-US" sz="1000" b="0" i="0" kern="1200" spc="100" dirty="0">
                <a:solidFill>
                  <a:schemeClr val="bg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/>
              <a:t>Date 00/00/00</a:t>
            </a:r>
          </a:p>
        </p:txBody>
      </p:sp>
      <p:pic>
        <p:nvPicPr>
          <p:cNvPr id="10" name="Afbeelding 6">
            <a:extLst>
              <a:ext uri="{FF2B5EF4-FFF2-40B4-BE49-F238E27FC236}">
                <a16:creationId xmlns:a16="http://schemas.microsoft.com/office/drawing/2014/main" id="{4E55DBB7-D524-49AE-BCB9-9D9E6A530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1" y="328363"/>
            <a:ext cx="1491175" cy="404406"/>
          </a:xfrm>
          <a:prstGeom prst="rect">
            <a:avLst/>
          </a:prstGeom>
        </p:spPr>
      </p:pic>
      <p:pic>
        <p:nvPicPr>
          <p:cNvPr id="13" name="Afbeelding 8">
            <a:extLst>
              <a:ext uri="{FF2B5EF4-FFF2-40B4-BE49-F238E27FC236}">
                <a16:creationId xmlns:a16="http://schemas.microsoft.com/office/drawing/2014/main" id="{36CDA84D-BF4B-42BD-BBDE-19B285949C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7262" y="5984211"/>
            <a:ext cx="2305993" cy="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43920"/>
      </p:ext>
    </p:extLst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E45869-3008-437C-94F3-3E0B48C7E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507" y="263938"/>
            <a:ext cx="11721600" cy="5533200"/>
          </a:xfrm>
          <a:prstGeom prst="roundRect">
            <a:avLst>
              <a:gd name="adj" fmla="val 938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26">
            <a:extLst>
              <a:ext uri="{FF2B5EF4-FFF2-40B4-BE49-F238E27FC236}">
                <a16:creationId xmlns:a16="http://schemas.microsoft.com/office/drawing/2014/main" id="{A9ECE2D6-C063-4FDE-8BEF-8595E04DB7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7" y="6094551"/>
            <a:ext cx="3622147" cy="375905"/>
          </a:xfrm>
          <a:prstGeom prst="rect">
            <a:avLst/>
          </a:prstGeom>
        </p:spPr>
      </p:pic>
      <p:pic>
        <p:nvPicPr>
          <p:cNvPr id="9" name="Afbeelding 8" descr="Afbeelding met Lettertype, symbool, Graphics, logo&#10;&#10;Door AI gegenereerde inhoud is mogelijk onjuist.">
            <a:extLst>
              <a:ext uri="{FF2B5EF4-FFF2-40B4-BE49-F238E27FC236}">
                <a16:creationId xmlns:a16="http://schemas.microsoft.com/office/drawing/2014/main" id="{D8F08045-7D41-A542-979A-03ECC951EB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37" y="5970947"/>
            <a:ext cx="2608516" cy="6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4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96EB2FC-45C1-9825-0F29-F91D9D96C1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oundRect">
            <a:avLst>
              <a:gd name="adj" fmla="val 938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? Shape Format &gt; Shape Fill &gt; Picture… &gt; Picture Format &gt; Crop &gt; Fill</a:t>
            </a:r>
          </a:p>
          <a:p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8A579C76-BFB8-AAD0-D534-CEED58B6A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3999" y="2468163"/>
            <a:ext cx="8964000" cy="1872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“Quote slide”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E9F68-5A4F-A952-776F-BFAF0B98CC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3724" y="5110850"/>
            <a:ext cx="2484550" cy="3884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Credits come here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6479951-3E12-F641-8F6F-CF88FB7C5A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9399" y="4340163"/>
            <a:ext cx="313200" cy="313200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3134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9" descr="Afbeelding met tekst, klok&#10;&#10;Automatisch gegenereerde beschrijving">
            <a:extLst>
              <a:ext uri="{FF2B5EF4-FFF2-40B4-BE49-F238E27FC236}">
                <a16:creationId xmlns:a16="http://schemas.microsoft.com/office/drawing/2014/main" id="{FA424E7F-7B5A-44AA-B167-323D46EB8C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65" y="4345214"/>
            <a:ext cx="313871" cy="31387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FC918A-11DD-4003-BD86-5DB6F4D64F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3999" y="2468163"/>
            <a:ext cx="8964000" cy="1872000"/>
          </a:xfrm>
        </p:spPr>
        <p:txBody>
          <a:bodyPr/>
          <a:lstStyle>
            <a:lvl1pPr algn="ctr">
              <a:defRPr>
                <a:ln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“Quote slide”</a:t>
            </a:r>
          </a:p>
        </p:txBody>
      </p:sp>
      <p:sp>
        <p:nvSpPr>
          <p:cNvPr id="13" name="Tijdelijke aanduiding voor inhoud 11">
            <a:extLst>
              <a:ext uri="{FF2B5EF4-FFF2-40B4-BE49-F238E27FC236}">
                <a16:creationId xmlns:a16="http://schemas.microsoft.com/office/drawing/2014/main" id="{B1D34592-47F1-DF02-94E1-C1E0FE837D7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70436" y="5129511"/>
            <a:ext cx="2651125" cy="4111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nl-NL" dirty="0" err="1"/>
              <a:t>Credits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76570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14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2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0328F581-5908-43A5-8AB4-A9A5CE7B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1" y="507868"/>
            <a:ext cx="4022484" cy="1090895"/>
          </a:xfrm>
          <a:prstGeom prst="rect">
            <a:avLst/>
          </a:prstGeom>
        </p:spPr>
      </p:pic>
      <p:pic>
        <p:nvPicPr>
          <p:cNvPr id="5" name="Afbeelding 5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08169CBB-07A1-470D-8ACE-350147640D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471" y="4847697"/>
            <a:ext cx="6191692" cy="181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9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183600" y="1054800"/>
            <a:ext cx="11829600" cy="4752000"/>
          </a:xfrm>
          <a:prstGeom prst="roundRect">
            <a:avLst>
              <a:gd name="adj" fmla="val 8824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0FA17D03-63FB-42C4-9CBD-4F0F5DBE3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328363"/>
            <a:ext cx="1491176" cy="404406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D2FC2D3E-61BD-4363-9EE2-08BEC0D047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08" y="5984211"/>
            <a:ext cx="2307101" cy="674471"/>
          </a:xfrm>
          <a:prstGeom prst="rect">
            <a:avLst/>
          </a:prstGeom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E97BDCB-0758-4CE8-9E6A-08C2D50ED456}"/>
              </a:ext>
            </a:extLst>
          </p:cNvPr>
          <p:cNvCxnSpPr>
            <a:cxnSpLocks/>
          </p:cNvCxnSpPr>
          <p:nvPr userDrawn="1"/>
        </p:nvCxnSpPr>
        <p:spPr>
          <a:xfrm>
            <a:off x="175257" y="6314028"/>
            <a:ext cx="239036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2A02D6-7E8E-468D-A7AE-199A0543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721" y="3068998"/>
            <a:ext cx="9360000" cy="720000"/>
          </a:xfrm>
          <a:effectLst/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40A160-9727-49F3-9589-762C3A809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57" y="6383285"/>
            <a:ext cx="2390360" cy="360000"/>
          </a:xfrm>
          <a:ln>
            <a:noFill/>
          </a:ln>
        </p:spPr>
        <p:txBody>
          <a:bodyPr lIns="0" rIns="0">
            <a:normAutofit/>
          </a:bodyPr>
          <a:lstStyle>
            <a:lvl1pPr marL="0" indent="0" algn="l" defTabSz="914400" rtl="0" eaLnBrk="1" latinLnBrk="0" hangingPunct="1">
              <a:buNone/>
              <a:defRPr lang="en-US" sz="1600" b="0" i="0" kern="1200" spc="100" dirty="0">
                <a:solidFill>
                  <a:schemeClr val="tx1"/>
                </a:solidFill>
                <a:latin typeface="Montserrat Medium" pitchFamily="2" charset="77"/>
                <a:ea typeface="Montserrat Medium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2AE817E-BB6C-4701-B509-7DCFEC1D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7600" y="6042385"/>
            <a:ext cx="1068017" cy="180000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 algn="r" defTabSz="914400" rtl="0" eaLnBrk="1" latinLnBrk="0" hangingPunct="1">
              <a:buNone/>
              <a:defRPr lang="en-US" sz="1000" b="0" i="0" kern="1200" spc="100" dirty="0">
                <a:solidFill>
                  <a:schemeClr val="tx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84AB9B5-0336-4542-9583-6BB1EB31F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1" y="6042385"/>
            <a:ext cx="1257671" cy="180000"/>
          </a:xfrm>
          <a:ln>
            <a:noFill/>
          </a:ln>
        </p:spPr>
        <p:txBody>
          <a:bodyPr wrap="square" lIns="0" tIns="0" bIns="0">
            <a:noAutofit/>
          </a:bodyPr>
          <a:lstStyle>
            <a:lvl1pPr marL="0" indent="0" algn="l" defTabSz="914400" rtl="0" eaLnBrk="1" latinLnBrk="0" hangingPunct="1">
              <a:buNone/>
              <a:defRPr lang="en-US" sz="1000" b="0" i="0" kern="1200" spc="100" dirty="0">
                <a:solidFill>
                  <a:schemeClr val="tx1"/>
                </a:solidFill>
                <a:latin typeface="Montserrat Light" pitchFamily="2" charset="77"/>
                <a:ea typeface="+mn-ea"/>
                <a:cs typeface="Poppins ExtraLight" pitchFamily="2" charset="77"/>
              </a:defRPr>
            </a:lvl1pPr>
          </a:lstStyle>
          <a:p>
            <a:pPr lvl="0"/>
            <a:r>
              <a:rPr lang="en-US" dirty="0"/>
              <a:t>Date 00/00/00</a:t>
            </a:r>
          </a:p>
        </p:txBody>
      </p:sp>
    </p:spTree>
    <p:extLst>
      <p:ext uri="{BB962C8B-B14F-4D97-AF65-F5344CB8AC3E}">
        <p14:creationId xmlns:p14="http://schemas.microsoft.com/office/powerpoint/2010/main" val="1625906291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solidFill>
          <a:srgbClr val="1A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klok&#10;&#10;Automatisch gegenereerde beschrijving">
            <a:extLst>
              <a:ext uri="{FF2B5EF4-FFF2-40B4-BE49-F238E27FC236}">
                <a16:creationId xmlns:a16="http://schemas.microsoft.com/office/drawing/2014/main" id="{9E527709-480D-0973-99F9-404989BFE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690" y="0"/>
            <a:ext cx="493431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A52EE-7C60-40F8-8B27-FA73FAAC4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00" y="3069000"/>
            <a:ext cx="61344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7051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_Dark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3BBC-679A-406D-836F-D5C24F4D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ontserrat SemiBold" pitchFamily="2" charset="77"/>
                <a:cs typeface="Poppins Medium" pitchFamily="2" charset="77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8C577-576C-4AFB-BB7E-6CE01C598E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800000"/>
            <a:ext cx="11519637" cy="4320000"/>
          </a:xfrm>
        </p:spPr>
        <p:txBody>
          <a:bodyPr/>
          <a:lstStyle>
            <a:lvl1pPr>
              <a:buClr>
                <a:schemeClr val="tx2"/>
              </a:buClr>
              <a:defRPr b="0" i="0">
                <a:latin typeface="Montserrat" pitchFamily="2" charset="77"/>
                <a:cs typeface="Poppins" pitchFamily="2" charset="77"/>
              </a:defRPr>
            </a:lvl1pPr>
            <a:lvl2pPr>
              <a:buClr>
                <a:schemeClr val="tx2"/>
              </a:buClr>
              <a:defRPr b="0" i="0">
                <a:latin typeface="Montserrat" pitchFamily="2" charset="77"/>
                <a:cs typeface="Poppins" pitchFamily="2" charset="77"/>
              </a:defRPr>
            </a:lvl2pPr>
            <a:lvl3pPr>
              <a:buClr>
                <a:schemeClr val="tx2"/>
              </a:buClr>
              <a:defRPr b="0" i="0">
                <a:latin typeface="Montserrat" pitchFamily="2" charset="77"/>
                <a:cs typeface="Poppins" pitchFamily="2" charset="77"/>
              </a:defRPr>
            </a:lvl3pPr>
            <a:lvl4pPr>
              <a:buClr>
                <a:schemeClr val="tx2"/>
              </a:buClr>
              <a:defRPr b="0" i="0">
                <a:latin typeface="Montserrat" pitchFamily="2" charset="77"/>
                <a:cs typeface="Poppins" pitchFamily="2" charset="77"/>
              </a:defRPr>
            </a:lvl4pPr>
            <a:lvl5pPr>
              <a:buClr>
                <a:schemeClr val="tx2"/>
              </a:buClr>
              <a:defRPr b="0" i="0">
                <a:latin typeface="Montserrat" pitchFamily="2" charset="77"/>
                <a:cs typeface="Poppins" pitchFamily="2" charset="77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3BBC-679A-406D-836F-D5C24F4D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8C577-576C-4AFB-BB7E-6CE01C598E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800000"/>
            <a:ext cx="11519637" cy="4320000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4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 right_Dark"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5666400" y="313200"/>
            <a:ext cx="6231600" cy="62352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A813C9-975C-4ED4-BE12-90C4CDA2CD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3647875"/>
            <a:ext cx="4644000" cy="2901600"/>
          </a:xfrm>
        </p:spPr>
        <p:txBody>
          <a:bodyPr>
            <a:normAutofit/>
          </a:bodyPr>
          <a:lstStyle>
            <a:lvl1pPr>
              <a:buClr>
                <a:schemeClr val="bg2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A53F23-EDF5-4C0C-9159-2EE0452A3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01" y="2548800"/>
            <a:ext cx="464400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91614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 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5666400" y="313200"/>
            <a:ext cx="6231600" cy="62352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58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A813C9-975C-4ED4-BE12-90C4CDA2CD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3646800"/>
            <a:ext cx="4644000" cy="2901600"/>
          </a:xfrm>
        </p:spPr>
        <p:txBody>
          <a:bodyPr>
            <a:normAutofit/>
          </a:bodyPr>
          <a:lstStyle>
            <a:lvl1pPr marL="230400" indent="-230400">
              <a:buClr>
                <a:schemeClr val="bg2"/>
              </a:buClr>
              <a:buFont typeface="Arial" panose="020B0604020202020204" pitchFamily="34" charset="0"/>
              <a:buChar char="•"/>
              <a:defRPr sz="2400"/>
            </a:lvl1pPr>
            <a:lvl2pPr>
              <a:buClr>
                <a:schemeClr val="bg2"/>
              </a:buClr>
              <a:defRPr sz="2000"/>
            </a:lvl2pPr>
            <a:lvl3pPr>
              <a:buClr>
                <a:schemeClr val="bg2"/>
              </a:buClr>
              <a:defRPr sz="18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A53F23-EDF5-4C0C-9159-2EE0452A3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01" y="2548800"/>
            <a:ext cx="464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006599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8EF45D96-886E-4A2A-9C88-98D5CE894BA2}"/>
              </a:ext>
            </a:extLst>
          </p:cNvPr>
          <p:cNvSpPr>
            <a:spLocks noGrp="1" noChangeAspect="1"/>
          </p:cNvSpPr>
          <p:nvPr>
            <p:ph type="clipArt" sz="quarter" idx="13" hasCustomPrompt="1"/>
          </p:nvPr>
        </p:nvSpPr>
        <p:spPr>
          <a:xfrm>
            <a:off x="342000" y="306000"/>
            <a:ext cx="6235200" cy="6238800"/>
          </a:xfrm>
          <a:prstGeom prst="roundRect">
            <a:avLst>
              <a:gd name="adj" fmla="val 882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? Shape Format &gt; Shape Fill &gt; Picture… &gt; Picture Format &gt; Crop &gt; Fill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4FB691CC-B387-1994-118E-90299F47C0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5088" y="3643200"/>
            <a:ext cx="4644000" cy="2901600"/>
          </a:xfrm>
        </p:spPr>
        <p:txBody>
          <a:bodyPr>
            <a:normAutofit/>
          </a:bodyPr>
          <a:lstStyle>
            <a:lvl1pPr marL="230400" indent="-230400">
              <a:buClr>
                <a:schemeClr val="bg2"/>
              </a:buClr>
              <a:buFont typeface="Arial" panose="020B0604020202020204" pitchFamily="34" charset="0"/>
              <a:buChar char="•"/>
              <a:defRPr sz="2400"/>
            </a:lvl1pPr>
            <a:lvl2pPr>
              <a:buClr>
                <a:schemeClr val="bg2"/>
              </a:buClr>
              <a:defRPr sz="2000"/>
            </a:lvl2pPr>
            <a:lvl3pPr>
              <a:buClr>
                <a:schemeClr val="bg2"/>
              </a:buClr>
              <a:defRPr sz="18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458C3CC2-CA19-716D-AAB2-48B4D5B21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5088" y="2545200"/>
            <a:ext cx="464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0679557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pos="740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B1A2F224-F6AA-4F42-9991-D195EB80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52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41889B-2DA0-4142-8292-B23CD391D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0000"/>
            <a:ext cx="11520000" cy="43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2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6" r:id="rId2"/>
    <p:sldLayoutId id="2147483662" r:id="rId3"/>
    <p:sldLayoutId id="2147483687" r:id="rId4"/>
    <p:sldLayoutId id="2147483664" r:id="rId5"/>
    <p:sldLayoutId id="2147483669" r:id="rId6"/>
    <p:sldLayoutId id="2147483665" r:id="rId7"/>
    <p:sldLayoutId id="2147483668" r:id="rId8"/>
    <p:sldLayoutId id="2147483676" r:id="rId9"/>
    <p:sldLayoutId id="2147483691" r:id="rId10"/>
    <p:sldLayoutId id="2147483670" r:id="rId11"/>
    <p:sldLayoutId id="2147483671" r:id="rId12"/>
    <p:sldLayoutId id="2147483672" r:id="rId13"/>
    <p:sldLayoutId id="2147483684" r:id="rId14"/>
    <p:sldLayoutId id="2147483673" r:id="rId15"/>
    <p:sldLayoutId id="2147483675" r:id="rId16"/>
    <p:sldLayoutId id="2147483678" r:id="rId17"/>
    <p:sldLayoutId id="2147483679" r:id="rId18"/>
    <p:sldLayoutId id="2147483680" r:id="rId19"/>
    <p:sldLayoutId id="2147483681" r:id="rId20"/>
    <p:sldLayoutId id="2147483693" r:id="rId21"/>
    <p:sldLayoutId id="2147483692" r:id="rId22"/>
    <p:sldLayoutId id="21474836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ontserrat SemiBold" pitchFamily="2" charset="77"/>
          <a:ea typeface="+mj-ea"/>
          <a:cs typeface="Poppins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SzPct val="12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FBD591-9076-48DC-99B0-2553953F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477D82F-A333-E41A-0A46-AF0E0E3B132F}"/>
              </a:ext>
            </a:extLst>
          </p:cNvPr>
          <p:cNvSpPr txBox="1"/>
          <p:nvPr/>
        </p:nvSpPr>
        <p:spPr>
          <a:xfrm>
            <a:off x="367200" y="3837638"/>
            <a:ext cx="3793787" cy="127432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nl-NL" b="0" i="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Wout Jacobs</a:t>
            </a:r>
          </a:p>
          <a:p>
            <a:pPr algn="l"/>
            <a:r>
              <a:rPr lang="nl-NL" dirty="0" err="1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Euricom</a:t>
            </a:r>
            <a:endParaRPr lang="nl-NL" b="0" i="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026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212AF3-EED0-A348-9FF8-15D6680BC3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1978200"/>
            <a:ext cx="4644000" cy="3834680"/>
          </a:xfrm>
        </p:spPr>
        <p:txBody>
          <a:bodyPr>
            <a:normAutofit/>
          </a:bodyPr>
          <a:lstStyle/>
          <a:p>
            <a:r>
              <a:rPr lang="nl-BE" dirty="0"/>
              <a:t>Softwareontwikkeling</a:t>
            </a:r>
          </a:p>
          <a:p>
            <a:r>
              <a:rPr lang="nl-BE" dirty="0"/>
              <a:t>1999</a:t>
            </a:r>
          </a:p>
          <a:p>
            <a:r>
              <a:rPr lang="nl-BE" dirty="0"/>
              <a:t>75+ </a:t>
            </a:r>
            <a:r>
              <a:rPr lang="nl-BE" dirty="0" err="1"/>
              <a:t>euricommers</a:t>
            </a:r>
            <a:endParaRPr lang="nl-BE" dirty="0"/>
          </a:p>
          <a:p>
            <a:r>
              <a:rPr lang="nl-BE" dirty="0" err="1"/>
              <a:t>Cochlear</a:t>
            </a:r>
            <a:r>
              <a:rPr lang="nl-BE" dirty="0"/>
              <a:t>, </a:t>
            </a:r>
            <a:r>
              <a:rPr lang="nl-BE" dirty="0" err="1"/>
              <a:t>ArcelorMittal</a:t>
            </a:r>
            <a:r>
              <a:rPr lang="nl-BE" dirty="0"/>
              <a:t>,</a:t>
            </a:r>
            <a:br>
              <a:rPr lang="nl-BE" dirty="0"/>
            </a:br>
            <a:r>
              <a:rPr lang="nl-BE" dirty="0" err="1"/>
              <a:t>agilitas</a:t>
            </a:r>
            <a:r>
              <a:rPr lang="nl-BE" dirty="0"/>
              <a:t>, </a:t>
            </a:r>
            <a:r>
              <a:rPr lang="nl-BE" dirty="0" err="1"/>
              <a:t>kbc</a:t>
            </a:r>
            <a:r>
              <a:rPr lang="nl-BE" dirty="0"/>
              <a:t>, </a:t>
            </a:r>
            <a:r>
              <a:rPr lang="nl-BE" dirty="0" err="1"/>
              <a:t>zimmo</a:t>
            </a:r>
            <a:endParaRPr lang="nl-BE" dirty="0"/>
          </a:p>
          <a:p>
            <a:r>
              <a:rPr lang="nl-BE" dirty="0"/>
              <a:t>Consultants</a:t>
            </a:r>
          </a:p>
          <a:p>
            <a:r>
              <a:rPr lang="nl-BE" dirty="0"/>
              <a:t>.Net en Javascript </a:t>
            </a:r>
          </a:p>
          <a:p>
            <a:r>
              <a:rPr lang="nl-BE" dirty="0"/>
              <a:t>Feel </a:t>
            </a:r>
            <a:r>
              <a:rPr lang="nl-BE" dirty="0" err="1"/>
              <a:t>good</a:t>
            </a:r>
            <a:r>
              <a:rPr lang="nl-BE" dirty="0"/>
              <a:t> omgeving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0B935DA-15B4-1F47-AFC1-8863ED95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1" y="1045120"/>
            <a:ext cx="4644000" cy="720000"/>
          </a:xfrm>
        </p:spPr>
        <p:txBody>
          <a:bodyPr>
            <a:normAutofit/>
          </a:bodyPr>
          <a:lstStyle/>
          <a:p>
            <a:r>
              <a:rPr lang="nl-BE" dirty="0" err="1"/>
              <a:t>Euri</a:t>
            </a:r>
            <a:r>
              <a:rPr lang="nl-BE" dirty="0" err="1">
                <a:solidFill>
                  <a:schemeClr val="bg2"/>
                </a:solidFill>
              </a:rPr>
              <a:t>com</a:t>
            </a:r>
            <a:endParaRPr lang="nl-BE" dirty="0">
              <a:solidFill>
                <a:schemeClr val="bg2"/>
              </a:solidFill>
            </a:endParaRPr>
          </a:p>
        </p:txBody>
      </p:sp>
      <p:sp>
        <p:nvSpPr>
          <p:cNvPr id="5" name="Tijdelijke aanduiding voor onlineafbeelding 4">
            <a:extLst>
              <a:ext uri="{FF2B5EF4-FFF2-40B4-BE49-F238E27FC236}">
                <a16:creationId xmlns:a16="http://schemas.microsoft.com/office/drawing/2014/main" id="{78954F21-5E07-01E8-2F13-CDF0BB533AEA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262880" y="579120"/>
            <a:ext cx="6786880" cy="554256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697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onlineafbeelding 1">
            <a:extLst>
              <a:ext uri="{FF2B5EF4-FFF2-40B4-BE49-F238E27FC236}">
                <a16:creationId xmlns:a16="http://schemas.microsoft.com/office/drawing/2014/main" id="{065897F1-FC61-594F-7809-6ED73B8CB8F4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213360" y="538440"/>
            <a:ext cx="6685280" cy="539672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"/>
            </a:stretch>
          </a:blipFill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3FB64-02DC-D50A-D958-7B1EFCF68F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5088" y="2078560"/>
            <a:ext cx="4644000" cy="2901600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Product </a:t>
            </a:r>
            <a:r>
              <a:rPr lang="nl-BE" dirty="0" err="1"/>
              <a:t>owner</a:t>
            </a:r>
            <a:endParaRPr lang="nl-BE" dirty="0"/>
          </a:p>
          <a:p>
            <a:pPr lvl="1"/>
            <a:r>
              <a:rPr lang="nl-BE" dirty="0" err="1"/>
              <a:t>Yorne</a:t>
            </a:r>
            <a:r>
              <a:rPr lang="nl-BE" dirty="0"/>
              <a:t> Thys</a:t>
            </a:r>
          </a:p>
          <a:p>
            <a:r>
              <a:rPr lang="nl-BE" dirty="0"/>
              <a:t>Technical coach</a:t>
            </a:r>
          </a:p>
          <a:p>
            <a:pPr lvl="1"/>
            <a:r>
              <a:rPr lang="nl-BE" dirty="0"/>
              <a:t>Arnaud Claes</a:t>
            </a:r>
          </a:p>
          <a:p>
            <a:r>
              <a:rPr lang="nl-BE" dirty="0"/>
              <a:t>Stagiairs</a:t>
            </a:r>
          </a:p>
          <a:p>
            <a:pPr lvl="1"/>
            <a:r>
              <a:rPr lang="nl-BE" dirty="0"/>
              <a:t>Joren </a:t>
            </a:r>
            <a:r>
              <a:rPr lang="nl-BE" dirty="0" err="1"/>
              <a:t>Heyvaert</a:t>
            </a:r>
            <a:r>
              <a:rPr lang="nl-BE" dirty="0"/>
              <a:t> (Campus de </a:t>
            </a:r>
            <a:r>
              <a:rPr lang="nl-BE" dirty="0" err="1"/>
              <a:t>Nayer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Wout Jacobs</a:t>
            </a:r>
          </a:p>
          <a:p>
            <a:r>
              <a:rPr lang="nl-BE" dirty="0"/>
              <a:t>Klant</a:t>
            </a:r>
          </a:p>
          <a:p>
            <a:pPr lvl="1"/>
            <a:r>
              <a:rPr lang="nl-BE" dirty="0" err="1"/>
              <a:t>Mayte</a:t>
            </a:r>
            <a:r>
              <a:rPr lang="nl-BE" dirty="0"/>
              <a:t> Van de Velde</a:t>
            </a:r>
          </a:p>
          <a:p>
            <a:pPr lvl="1"/>
            <a:r>
              <a:rPr lang="nl-BE" dirty="0" err="1"/>
              <a:t>Euricommers</a:t>
            </a:r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EDEF5A-6E7F-604D-5712-64301B85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088" y="1265040"/>
            <a:ext cx="4644000" cy="720000"/>
          </a:xfrm>
        </p:spPr>
        <p:txBody>
          <a:bodyPr/>
          <a:lstStyle/>
          <a:p>
            <a:r>
              <a:rPr lang="nl-BE" dirty="0">
                <a:solidFill>
                  <a:schemeClr val="bg2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52916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DDC3-E56A-8C24-EBAF-3F599BB2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90D093-8E69-328A-DB24-16E29BC6BA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2661280"/>
            <a:ext cx="4644000" cy="2901600"/>
          </a:xfrm>
        </p:spPr>
        <p:txBody>
          <a:bodyPr>
            <a:normAutofit fontScale="92500" lnSpcReduction="20000"/>
          </a:bodyPr>
          <a:lstStyle/>
          <a:p>
            <a:r>
              <a:rPr lang="nl-BE" dirty="0" err="1"/>
              <a:t>Dev</a:t>
            </a:r>
            <a:r>
              <a:rPr lang="nl-BE" dirty="0"/>
              <a:t>-cruise</a:t>
            </a:r>
          </a:p>
          <a:p>
            <a:pPr lvl="1"/>
            <a:r>
              <a:rPr lang="nl-BE" dirty="0"/>
              <a:t>Teambuilding event in buitenland</a:t>
            </a:r>
          </a:p>
          <a:p>
            <a:pPr lvl="1"/>
            <a:r>
              <a:rPr lang="nl-BE" dirty="0"/>
              <a:t>Elkaar beter leren kennen</a:t>
            </a:r>
          </a:p>
          <a:p>
            <a:pPr lvl="1"/>
            <a:r>
              <a:rPr lang="nl-BE" dirty="0"/>
              <a:t>Van elkaar bij leren</a:t>
            </a:r>
          </a:p>
          <a:p>
            <a:r>
              <a:rPr lang="nl-BE" dirty="0" err="1"/>
              <a:t>Gotcha</a:t>
            </a:r>
            <a:r>
              <a:rPr lang="nl-BE" dirty="0"/>
              <a:t> spel</a:t>
            </a:r>
          </a:p>
          <a:p>
            <a:pPr lvl="1"/>
            <a:r>
              <a:rPr lang="nl-BE" dirty="0"/>
              <a:t>Alles op papier</a:t>
            </a:r>
          </a:p>
          <a:p>
            <a:pPr lvl="1"/>
            <a:r>
              <a:rPr lang="nl-BE" dirty="0"/>
              <a:t>Veel werk </a:t>
            </a:r>
          </a:p>
          <a:p>
            <a:pPr lvl="1"/>
            <a:r>
              <a:rPr lang="nl-BE" dirty="0"/>
              <a:t>Zichzelf als target</a:t>
            </a:r>
          </a:p>
          <a:p>
            <a:pPr lvl="1"/>
            <a:r>
              <a:rPr lang="nl-BE" dirty="0"/>
              <a:t>Snelle eliminaties</a:t>
            </a:r>
          </a:p>
          <a:p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20D6B6-400B-C80D-F12E-43B1B4EC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1" y="1461680"/>
            <a:ext cx="4644000" cy="720000"/>
          </a:xfrm>
        </p:spPr>
        <p:txBody>
          <a:bodyPr>
            <a:normAutofit/>
          </a:bodyPr>
          <a:lstStyle/>
          <a:p>
            <a:r>
              <a:rPr lang="nl-BE" dirty="0"/>
              <a:t>Achtergrond</a:t>
            </a:r>
          </a:p>
        </p:txBody>
      </p:sp>
      <p:sp>
        <p:nvSpPr>
          <p:cNvPr id="5" name="Tijdelijke aanduiding voor onlineafbeelding 4">
            <a:extLst>
              <a:ext uri="{FF2B5EF4-FFF2-40B4-BE49-F238E27FC236}">
                <a16:creationId xmlns:a16="http://schemas.microsoft.com/office/drawing/2014/main" id="{87849635-29C2-8543-21CA-A8BB1248FEB9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262880" y="579120"/>
            <a:ext cx="6786880" cy="554256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871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383C-9DD8-B4CA-4F97-9B9D83BD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CFD077-D59B-F7C9-3C41-A3213029D1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2661280"/>
            <a:ext cx="4644000" cy="3559046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App</a:t>
            </a:r>
          </a:p>
          <a:p>
            <a:pPr lvl="1"/>
            <a:r>
              <a:rPr lang="nl-BE" dirty="0" err="1"/>
              <a:t>Back-end</a:t>
            </a:r>
            <a:r>
              <a:rPr lang="nl-BE" dirty="0"/>
              <a:t>: .net</a:t>
            </a:r>
          </a:p>
          <a:p>
            <a:pPr lvl="1"/>
            <a:r>
              <a:rPr lang="nl-BE" dirty="0"/>
              <a:t>Front-end: </a:t>
            </a:r>
            <a:r>
              <a:rPr lang="nl-BE" dirty="0" err="1"/>
              <a:t>react</a:t>
            </a:r>
            <a:endParaRPr lang="nl-BE" dirty="0"/>
          </a:p>
          <a:p>
            <a:r>
              <a:rPr lang="nl-BE" dirty="0"/>
              <a:t>QR-Code</a:t>
            </a:r>
          </a:p>
          <a:p>
            <a:pPr lvl="1"/>
            <a:r>
              <a:rPr lang="nl-BE" dirty="0"/>
              <a:t>Scannen</a:t>
            </a:r>
          </a:p>
          <a:p>
            <a:pPr lvl="1"/>
            <a:r>
              <a:rPr lang="nl-BE" dirty="0"/>
              <a:t>Genereren</a:t>
            </a:r>
          </a:p>
          <a:p>
            <a:r>
              <a:rPr lang="nl-BE" dirty="0"/>
              <a:t>Meerdere gamemodes</a:t>
            </a:r>
          </a:p>
          <a:p>
            <a:pPr lvl="1"/>
            <a:r>
              <a:rPr lang="nl-BE" dirty="0"/>
              <a:t>Standaard (kring)</a:t>
            </a:r>
          </a:p>
          <a:p>
            <a:pPr lvl="1"/>
            <a:r>
              <a:rPr lang="nl-BE" dirty="0" err="1"/>
              <a:t>Ranked</a:t>
            </a:r>
            <a:r>
              <a:rPr lang="nl-BE" dirty="0"/>
              <a:t> (</a:t>
            </a:r>
            <a:r>
              <a:rPr lang="nl-BE" dirty="0" err="1"/>
              <a:t>elo</a:t>
            </a:r>
            <a:r>
              <a:rPr lang="nl-BE" dirty="0"/>
              <a:t> </a:t>
            </a:r>
            <a:r>
              <a:rPr lang="nl-BE" dirty="0" err="1"/>
              <a:t>rated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Free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endParaRPr lang="nl-BE" dirty="0"/>
          </a:p>
          <a:p>
            <a:r>
              <a:rPr lang="nl-BE" dirty="0"/>
              <a:t>Leaderboard</a:t>
            </a:r>
          </a:p>
          <a:p>
            <a:pPr lvl="1"/>
            <a:r>
              <a:rPr lang="nl-BE" dirty="0" err="1"/>
              <a:t>Overview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statistieken</a:t>
            </a:r>
          </a:p>
          <a:p>
            <a:r>
              <a:rPr lang="nl-BE" dirty="0"/>
              <a:t>Beheer</a:t>
            </a:r>
          </a:p>
          <a:p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9F4366C-DE5B-CEEB-D716-27E4B73C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1461680"/>
            <a:ext cx="4947920" cy="720000"/>
          </a:xfrm>
        </p:spPr>
        <p:txBody>
          <a:bodyPr>
            <a:normAutofit fontScale="90000"/>
          </a:bodyPr>
          <a:lstStyle/>
          <a:p>
            <a:r>
              <a:rPr lang="nl-BE" dirty="0"/>
              <a:t>Verwacht </a:t>
            </a:r>
            <a:r>
              <a:rPr lang="nl-BE" dirty="0">
                <a:solidFill>
                  <a:schemeClr val="bg2"/>
                </a:solidFill>
              </a:rPr>
              <a:t>Resultaat</a:t>
            </a:r>
          </a:p>
        </p:txBody>
      </p:sp>
      <p:sp>
        <p:nvSpPr>
          <p:cNvPr id="5" name="Tijdelijke aanduiding voor onlineafbeelding 4">
            <a:extLst>
              <a:ext uri="{FF2B5EF4-FFF2-40B4-BE49-F238E27FC236}">
                <a16:creationId xmlns:a16="http://schemas.microsoft.com/office/drawing/2014/main" id="{AD8FD032-F327-1B7F-040E-7D8C9D15FDDE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5262880" y="579120"/>
            <a:ext cx="6786880" cy="554256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72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1DB30-986D-2A8C-286A-4635DCC5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onlineafbeelding 5" descr="Blauwe punaise omgeven door een cirkel van rode punaises">
            <a:extLst>
              <a:ext uri="{FF2B5EF4-FFF2-40B4-BE49-F238E27FC236}">
                <a16:creationId xmlns:a16="http://schemas.microsoft.com/office/drawing/2014/main" id="{854A3DCC-13F4-62B9-3351-6EE17094C8FF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1008607"/>
            <a:ext cx="6686550" cy="445661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1"/>
            </a:stretch>
          </a:blipFill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3DC052-7486-81A6-7679-91F4AE53F8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5088" y="2078560"/>
            <a:ext cx="4644000" cy="2901600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PWA</a:t>
            </a:r>
          </a:p>
          <a:p>
            <a:pPr lvl="1"/>
            <a:r>
              <a:rPr lang="nl-BE" dirty="0"/>
              <a:t>Doel: effectief gebruiken </a:t>
            </a:r>
          </a:p>
          <a:p>
            <a:r>
              <a:rPr lang="nl-BE" dirty="0" err="1"/>
              <a:t>Workload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Minder werk</a:t>
            </a:r>
          </a:p>
          <a:p>
            <a:pPr lvl="1"/>
            <a:r>
              <a:rPr lang="nl-BE" dirty="0"/>
              <a:t>Vlotter kunnen spelen</a:t>
            </a:r>
          </a:p>
          <a:p>
            <a:pPr lvl="1"/>
            <a:r>
              <a:rPr lang="nl-BE"/>
              <a:t>Minder papier werk</a:t>
            </a:r>
            <a:endParaRPr lang="nl-BE" dirty="0"/>
          </a:p>
          <a:p>
            <a:r>
              <a:rPr lang="nl-BE" dirty="0"/>
              <a:t>Spel </a:t>
            </a:r>
          </a:p>
          <a:p>
            <a:pPr lvl="1"/>
            <a:r>
              <a:rPr lang="nl-BE" dirty="0"/>
              <a:t>Mooie kringvorm bij standaard</a:t>
            </a:r>
          </a:p>
          <a:p>
            <a:pPr lvl="1"/>
            <a:r>
              <a:rPr lang="nl-BE" dirty="0"/>
              <a:t>Iedereen een kans geven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4796029-C885-79AB-4A44-551E2CB8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088" y="1265040"/>
            <a:ext cx="4644000" cy="720000"/>
          </a:xfrm>
        </p:spPr>
        <p:txBody>
          <a:bodyPr/>
          <a:lstStyle/>
          <a:p>
            <a:r>
              <a:rPr lang="nl-BE" dirty="0">
                <a:solidFill>
                  <a:schemeClr val="bg2"/>
                </a:solidFill>
              </a:rPr>
              <a:t>Business case</a:t>
            </a:r>
          </a:p>
        </p:txBody>
      </p:sp>
    </p:spTree>
    <p:extLst>
      <p:ext uri="{BB962C8B-B14F-4D97-AF65-F5344CB8AC3E}">
        <p14:creationId xmlns:p14="http://schemas.microsoft.com/office/powerpoint/2010/main" val="78839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B3E7-FA0E-7040-23E2-1993EB47F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onlineafbeelding 5" descr="Bovenaanzicht van een agenda met een rode pen bovenaan">
            <a:extLst>
              <a:ext uri="{FF2B5EF4-FFF2-40B4-BE49-F238E27FC236}">
                <a16:creationId xmlns:a16="http://schemas.microsoft.com/office/drawing/2014/main" id="{CE667BB5-A067-AC28-3DF4-2BD3CC489464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1037005"/>
            <a:ext cx="6686550" cy="439981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1"/>
            </a:stretch>
          </a:blipFill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8FF26D-5B80-E2EB-8417-4FC17B3887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5087" y="2078560"/>
            <a:ext cx="4874187" cy="4555920"/>
          </a:xfrm>
        </p:spPr>
        <p:txBody>
          <a:bodyPr>
            <a:normAutofit fontScale="47500" lnSpcReduction="20000"/>
          </a:bodyPr>
          <a:lstStyle/>
          <a:p>
            <a:r>
              <a:rPr lang="nl-BE" dirty="0"/>
              <a:t>Elke 2 weken </a:t>
            </a:r>
          </a:p>
          <a:p>
            <a:r>
              <a:rPr lang="nl-BE" dirty="0"/>
              <a:t>Sprint 1</a:t>
            </a:r>
          </a:p>
          <a:p>
            <a:pPr lvl="1"/>
            <a:r>
              <a:rPr lang="nl-BE" dirty="0" err="1"/>
              <a:t>Analyze</a:t>
            </a:r>
            <a:endParaRPr lang="nl-BE" dirty="0"/>
          </a:p>
          <a:p>
            <a:pPr lvl="1"/>
            <a:r>
              <a:rPr lang="nl-NL" sz="2000" dirty="0">
                <a:solidFill>
                  <a:schemeClr val="tx2"/>
                </a:solidFill>
              </a:rPr>
              <a:t>Prototypes voor front-end</a:t>
            </a:r>
          </a:p>
          <a:p>
            <a:pPr lvl="1"/>
            <a:r>
              <a:rPr lang="nl-NL" sz="2000" dirty="0">
                <a:solidFill>
                  <a:schemeClr val="tx2"/>
                </a:solidFill>
              </a:rPr>
              <a:t>Basis set-up</a:t>
            </a:r>
            <a:endParaRPr lang="nl-BE" dirty="0"/>
          </a:p>
          <a:p>
            <a:r>
              <a:rPr lang="nl-BE" dirty="0"/>
              <a:t>Sprint 2</a:t>
            </a:r>
          </a:p>
          <a:p>
            <a:pPr lvl="1"/>
            <a:r>
              <a:rPr lang="nl-BE" dirty="0"/>
              <a:t>Base </a:t>
            </a:r>
            <a:r>
              <a:rPr lang="nl-BE" dirty="0" err="1"/>
              <a:t>layout</a:t>
            </a:r>
            <a:endParaRPr lang="nl-BE" dirty="0"/>
          </a:p>
          <a:p>
            <a:pPr lvl="1"/>
            <a:r>
              <a:rPr lang="nl-BE" dirty="0"/>
              <a:t>login</a:t>
            </a:r>
          </a:p>
          <a:p>
            <a:r>
              <a:rPr lang="nl-BE" dirty="0"/>
              <a:t>Sprint 3</a:t>
            </a:r>
          </a:p>
          <a:p>
            <a:pPr lvl="1"/>
            <a:r>
              <a:rPr lang="nl-BE" dirty="0"/>
              <a:t>Spel aanmaken</a:t>
            </a:r>
          </a:p>
          <a:p>
            <a:pPr lvl="1"/>
            <a:r>
              <a:rPr lang="nl-BE" dirty="0"/>
              <a:t>Standaard gamemode</a:t>
            </a:r>
          </a:p>
          <a:p>
            <a:r>
              <a:rPr lang="nl-BE" dirty="0"/>
              <a:t>Sprint 4</a:t>
            </a:r>
          </a:p>
          <a:p>
            <a:pPr lvl="1"/>
            <a:r>
              <a:rPr lang="nl-BE" dirty="0" err="1"/>
              <a:t>Qr</a:t>
            </a:r>
            <a:r>
              <a:rPr lang="nl-BE" dirty="0"/>
              <a:t> code bevestiging</a:t>
            </a:r>
          </a:p>
          <a:p>
            <a:pPr lvl="1"/>
            <a:r>
              <a:rPr lang="nl-BE" dirty="0"/>
              <a:t>Statistieken</a:t>
            </a:r>
          </a:p>
          <a:p>
            <a:pPr lvl="1"/>
            <a:r>
              <a:rPr lang="nl-BE" dirty="0"/>
              <a:t>Spel regels</a:t>
            </a:r>
          </a:p>
          <a:p>
            <a:r>
              <a:rPr lang="nl-BE" dirty="0"/>
              <a:t>Sprint 5</a:t>
            </a:r>
          </a:p>
          <a:p>
            <a:pPr lvl="1"/>
            <a:r>
              <a:rPr lang="nl-BE" dirty="0" err="1"/>
              <a:t>Admin</a:t>
            </a:r>
            <a:r>
              <a:rPr lang="nl-BE" dirty="0"/>
              <a:t> paneel </a:t>
            </a:r>
          </a:p>
          <a:p>
            <a:pPr lvl="1"/>
            <a:r>
              <a:rPr lang="nl-BE" dirty="0"/>
              <a:t>Tweede gamemode</a:t>
            </a:r>
          </a:p>
          <a:p>
            <a:r>
              <a:rPr lang="nl-BE" dirty="0"/>
              <a:t>Sprint 6</a:t>
            </a:r>
          </a:p>
          <a:p>
            <a:pPr lvl="1"/>
            <a:r>
              <a:rPr lang="nl-BE" dirty="0"/>
              <a:t>Mail provider notificatie</a:t>
            </a:r>
          </a:p>
          <a:p>
            <a:pPr lvl="1"/>
            <a:r>
              <a:rPr lang="nl-BE" dirty="0"/>
              <a:t>Fine </a:t>
            </a:r>
            <a:r>
              <a:rPr lang="nl-BE" dirty="0" err="1"/>
              <a:t>tuning</a:t>
            </a:r>
            <a:endParaRPr lang="nl-BE" dirty="0"/>
          </a:p>
          <a:p>
            <a:r>
              <a:rPr lang="nl-BE" dirty="0"/>
              <a:t>Sprint 7</a:t>
            </a:r>
          </a:p>
          <a:p>
            <a:pPr lvl="1"/>
            <a:r>
              <a:rPr lang="nl-BE" dirty="0"/>
              <a:t>Fine </a:t>
            </a:r>
            <a:r>
              <a:rPr lang="nl-BE" dirty="0" err="1"/>
              <a:t>tuning</a:t>
            </a:r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9E435BC-BE9B-F379-D1E4-09ECD62D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088" y="1265040"/>
            <a:ext cx="4644000" cy="720000"/>
          </a:xfrm>
        </p:spPr>
        <p:txBody>
          <a:bodyPr/>
          <a:lstStyle/>
          <a:p>
            <a:r>
              <a:rPr lang="nl-BE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6523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435B9-659F-9299-28AB-43A9484B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1EF0CE-09C1-D5A8-A785-7AB53FF754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0001" y="2661280"/>
            <a:ext cx="4644000" cy="2901600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Elke dag</a:t>
            </a:r>
          </a:p>
          <a:p>
            <a:pPr lvl="1"/>
            <a:r>
              <a:rPr lang="nl-BE" dirty="0"/>
              <a:t>Stand-up meeting</a:t>
            </a:r>
          </a:p>
          <a:p>
            <a:r>
              <a:rPr lang="nl-BE" dirty="0"/>
              <a:t>Elke week</a:t>
            </a:r>
          </a:p>
          <a:p>
            <a:pPr lvl="1"/>
            <a:r>
              <a:rPr lang="nl-BE" dirty="0"/>
              <a:t>Weekverslag</a:t>
            </a:r>
          </a:p>
          <a:p>
            <a:pPr lvl="1"/>
            <a:r>
              <a:rPr lang="nl-BE" dirty="0" err="1"/>
              <a:t>Refinement</a:t>
            </a:r>
            <a:endParaRPr lang="nl-BE" dirty="0"/>
          </a:p>
          <a:p>
            <a:r>
              <a:rPr lang="nl-BE" dirty="0"/>
              <a:t>Na elke sprint</a:t>
            </a:r>
          </a:p>
          <a:p>
            <a:pPr lvl="1"/>
            <a:r>
              <a:rPr lang="nl-BE" dirty="0"/>
              <a:t>2 weken</a:t>
            </a:r>
          </a:p>
          <a:p>
            <a:pPr lvl="1"/>
            <a:r>
              <a:rPr lang="nl-BE" dirty="0"/>
              <a:t>Demo meeting</a:t>
            </a:r>
          </a:p>
          <a:p>
            <a:pPr lvl="1"/>
            <a:r>
              <a:rPr lang="nl-BE" dirty="0" err="1"/>
              <a:t>Retrospective</a:t>
            </a:r>
            <a:endParaRPr lang="nl-BE" dirty="0"/>
          </a:p>
          <a:p>
            <a:r>
              <a:rPr lang="nl-BE" dirty="0" err="1"/>
              <a:t>Azure</a:t>
            </a:r>
            <a:r>
              <a:rPr lang="nl-BE" dirty="0"/>
              <a:t> </a:t>
            </a:r>
            <a:r>
              <a:rPr lang="nl-BE" dirty="0" err="1"/>
              <a:t>devops</a:t>
            </a:r>
            <a:endParaRPr lang="nl-BE" dirty="0"/>
          </a:p>
          <a:p>
            <a:endParaRPr lang="nl-B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6DE7CD-17EE-608E-E5AE-9948B957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1461680"/>
            <a:ext cx="4947920" cy="7200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chemeClr val="bg2"/>
                </a:solidFill>
              </a:rPr>
              <a:t>Rapportering</a:t>
            </a:r>
          </a:p>
        </p:txBody>
      </p:sp>
      <p:pic>
        <p:nvPicPr>
          <p:cNvPr id="6" name="Tijdelijke aanduiding voor onlineafbeelding 5" descr="Handen die typen op toetsenbord">
            <a:extLst>
              <a:ext uri="{FF2B5EF4-FFF2-40B4-BE49-F238E27FC236}">
                <a16:creationId xmlns:a16="http://schemas.microsoft.com/office/drawing/2014/main" id="{93575725-396F-1401-6509-00A0209CE6D7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088452"/>
            <a:ext cx="6786562" cy="452393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77867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B7E75-21A6-26E9-720C-40A7AA3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en-US" sz="4000" b="1" dirty="0"/>
              <a:t>Set a goal that makes you want to jump out of bed in the morning</a:t>
            </a:r>
            <a:r>
              <a:rPr lang="nl-BE" dirty="0"/>
              <a:t>”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21552A-15B8-DF73-A8A0-22862400CE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13480" y="4754879"/>
            <a:ext cx="4765040" cy="8061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FF00"/>
                </a:solidFill>
              </a:rPr>
              <a:t>#</a:t>
            </a:r>
            <a:r>
              <a:rPr lang="en-US" sz="2000" b="1" dirty="0"/>
              <a:t>WeNemenHetOpVoorElkaar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AFB1975-9B1A-699B-AD8B-02A2D839F3A7}"/>
              </a:ext>
            </a:extLst>
          </p:cNvPr>
          <p:cNvSpPr txBox="1"/>
          <p:nvPr/>
        </p:nvSpPr>
        <p:spPr>
          <a:xfrm>
            <a:off x="6057133" y="449222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nl-BE" sz="1000" b="0" i="0" dirty="0"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1599550"/>
      </p:ext>
    </p:extLst>
  </p:cSld>
  <p:clrMapOvr>
    <a:masterClrMapping/>
  </p:clrMapOvr>
</p:sld>
</file>

<file path=ppt/theme/theme1.xml><?xml version="1.0" encoding="utf-8"?>
<a:theme xmlns:a="http://schemas.openxmlformats.org/drawingml/2006/main" name="EURI.COM Theme">
  <a:themeElements>
    <a:clrScheme name="Euricom MAYTE">
      <a:dk1>
        <a:srgbClr val="000000"/>
      </a:dk1>
      <a:lt1>
        <a:srgbClr val="FFFFFF"/>
      </a:lt1>
      <a:dk2>
        <a:srgbClr val="052830"/>
      </a:dk2>
      <a:lt2>
        <a:srgbClr val="00FF00"/>
      </a:lt2>
      <a:accent1>
        <a:srgbClr val="00FF00"/>
      </a:accent1>
      <a:accent2>
        <a:srgbClr val="1C3D49"/>
      </a:accent2>
      <a:accent3>
        <a:srgbClr val="02FE00"/>
      </a:accent3>
      <a:accent4>
        <a:srgbClr val="BFFCB5"/>
      </a:accent4>
      <a:accent5>
        <a:srgbClr val="02FE00"/>
      </a:accent5>
      <a:accent6>
        <a:srgbClr val="205112"/>
      </a:accent6>
      <a:hlink>
        <a:srgbClr val="0500FF"/>
      </a:hlink>
      <a:folHlink>
        <a:srgbClr val="954F72"/>
      </a:folHlink>
    </a:clrScheme>
    <a:fontScheme name="EURI.COM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000" b="0" i="0" dirty="0">
            <a:latin typeface="Poppins Medium" pitchFamily="2" charset="77"/>
            <a:cs typeface="Poppins Medium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URICOM_PPT Template.potx  -  version 1.0: 31/01/2025 13:26  -  Read-Only" id="{855CF2EF-E534-416C-82EF-E8B2586114BD}" vid="{75F7819A-114B-4E12-8246-F7B3728D0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c644b71-f2b7-4af3-8fc7-b12615162907" xsi:nil="true"/>
    <lcf76f155ced4ddcb4097134ff3c332f xmlns="54f3cedd-548f-4720-83cb-d6c05b93ad2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9D33A83376F241B96FC317B2040BAF" ma:contentTypeVersion="19" ma:contentTypeDescription="Create a new document." ma:contentTypeScope="" ma:versionID="0b88200291b8b216f79ba6b101723508">
  <xsd:schema xmlns:xsd="http://www.w3.org/2001/XMLSchema" xmlns:xs="http://www.w3.org/2001/XMLSchema" xmlns:p="http://schemas.microsoft.com/office/2006/metadata/properties" xmlns:ns2="9c644b71-f2b7-4af3-8fc7-b12615162907" xmlns:ns3="54f3cedd-548f-4720-83cb-d6c05b93ad22" targetNamespace="http://schemas.microsoft.com/office/2006/metadata/properties" ma:root="true" ma:fieldsID="0fd3776f5e79570be01961eb93e456a5" ns2:_="" ns3:_="">
    <xsd:import namespace="9c644b71-f2b7-4af3-8fc7-b12615162907"/>
    <xsd:import namespace="54f3cedd-548f-4720-83cb-d6c05b93ad2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44b71-f2b7-4af3-8fc7-b1261516290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61b6bf2-09fd-47d4-9952-f6b6c49c4f76}" ma:internalName="TaxCatchAll" ma:showField="CatchAllData" ma:web="9c644b71-f2b7-4af3-8fc7-b126151629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3cedd-548f-4720-83cb-d6c05b93ad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e11d1a8-b1ff-437d-b5bc-b7dd83e67a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D1E793-BF02-4A0D-8AFD-C5CFF44E427C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c644b71-f2b7-4af3-8fc7-b12615162907"/>
    <ds:schemaRef ds:uri="http://schemas.microsoft.com/office/2006/documentManagement/types"/>
    <ds:schemaRef ds:uri="http://purl.org/dc/elements/1.1/"/>
    <ds:schemaRef ds:uri="54f3cedd-548f-4720-83cb-d6c05b93ad22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6FE2F5-3DE9-47E6-BE0E-73334FEAE3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1CDC68-C221-45DF-A9BB-044B066708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644b71-f2b7-4af3-8fc7-b12615162907"/>
    <ds:schemaRef ds:uri="54f3cedd-548f-4720-83cb-d6c05b93ad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EURICOM_PPT Template</Template>
  <TotalTime>0</TotalTime>
  <Words>223</Words>
  <Application>Microsoft Office PowerPoint</Application>
  <PresentationFormat>Breedbeeld</PresentationFormat>
  <Paragraphs>96</Paragraphs>
  <Slides>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7" baseType="lpstr">
      <vt:lpstr>Arial</vt:lpstr>
      <vt:lpstr>Calibri</vt:lpstr>
      <vt:lpstr>Montserrat</vt:lpstr>
      <vt:lpstr>Montserrat Light</vt:lpstr>
      <vt:lpstr>Montserrat Medium</vt:lpstr>
      <vt:lpstr>Montserrat SemiBold</vt:lpstr>
      <vt:lpstr>Poppins Medium</vt:lpstr>
      <vt:lpstr>EURI.COM Theme</vt:lpstr>
      <vt:lpstr>Project Plan</vt:lpstr>
      <vt:lpstr>Euricom</vt:lpstr>
      <vt:lpstr>Team</vt:lpstr>
      <vt:lpstr>Achtergrond</vt:lpstr>
      <vt:lpstr>Verwacht Resultaat</vt:lpstr>
      <vt:lpstr>Business case</vt:lpstr>
      <vt:lpstr>Planning</vt:lpstr>
      <vt:lpstr>Rapportering</vt:lpstr>
      <vt:lpstr>“Set a goal that makes you want to jump out of bed in the morning”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Wout Jacobs</dc:creator>
  <cp:lastModifiedBy>Wout Jacobs</cp:lastModifiedBy>
  <cp:revision>2</cp:revision>
  <dcterms:created xsi:type="dcterms:W3CDTF">2025-03-21T12:40:44Z</dcterms:created>
  <dcterms:modified xsi:type="dcterms:W3CDTF">2025-05-14T09:59:14Z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0x010100959D33A83376F241B96FC317B2040BAF</vt:lpwstr>
  </property>
  <property fmtid="{D5CDD505-2E9C-101B-9397-08002B2CF9AE}" pid="3" name="MediaServiceImageTags">
    <vt:lpwstr/>
  </property>
</Properties>
</file>